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58" r:id="rId3"/>
    <p:sldId id="257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69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58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139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296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619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525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274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415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008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67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66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8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26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21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85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51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90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A21093-FED2-413D-97E5-8C2E937C2B89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AE40B5F-4B32-4956-B020-84F509B6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590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Web Service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 smtClean="0"/>
              <a:t>通過網路調用其他網站的資源。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46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65" y="470263"/>
            <a:ext cx="4755480" cy="46016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82825" y="832060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Finish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0984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28" y="905690"/>
            <a:ext cx="3107749" cy="52817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20379" y="1250072"/>
            <a:ext cx="3994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Eclipse</a:t>
            </a:r>
            <a:r>
              <a:rPr lang="zh-TW" altLang="en-US" dirty="0" smtClean="0"/>
              <a:t>會幫我們建在</a:t>
            </a:r>
            <a:endParaRPr lang="en-US" altLang="zh-TW" dirty="0" smtClean="0"/>
          </a:p>
          <a:p>
            <a:r>
              <a:rPr lang="en-US" altLang="zh-TW" dirty="0" err="1" smtClean="0"/>
              <a:t>WebContent</a:t>
            </a:r>
            <a:r>
              <a:rPr lang="en-US" altLang="zh-TW" dirty="0" smtClean="0"/>
              <a:t>\WEB-INF\</a:t>
            </a:r>
            <a:r>
              <a:rPr lang="en-US" altLang="zh-TW" dirty="0" err="1" smtClean="0"/>
              <a:t>HelloAxisService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266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35" y="670560"/>
            <a:ext cx="3007261" cy="57788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67978" y="5765468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移除</a:t>
            </a:r>
            <a:r>
              <a:rPr lang="en-US" altLang="zh-TW" dirty="0" smtClean="0"/>
              <a:t>kycEAR1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67978" y="275665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移除</a:t>
            </a:r>
            <a:r>
              <a:rPr lang="en-US" altLang="zh-TW" dirty="0" smtClean="0"/>
              <a:t>kycEAR1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8032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" y="0"/>
            <a:ext cx="3692571" cy="32226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06573" y="405341"/>
            <a:ext cx="39945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打開</a:t>
            </a:r>
            <a:r>
              <a:rPr lang="en-US" altLang="zh-TW" dirty="0" err="1" smtClean="0"/>
              <a:t>deploy.wsdd</a:t>
            </a:r>
            <a:endParaRPr lang="en-US" altLang="zh-TW" dirty="0" smtClean="0"/>
          </a:p>
          <a:p>
            <a:r>
              <a:rPr lang="en-US" altLang="zh-TW" dirty="0" err="1" smtClean="0"/>
              <a:t>WebContent</a:t>
            </a:r>
            <a:r>
              <a:rPr lang="en-US" altLang="zh-TW" dirty="0" smtClean="0"/>
              <a:t>\WEB-INF\</a:t>
            </a:r>
            <a:r>
              <a:rPr lang="en-US" altLang="zh-TW" dirty="0" err="1" smtClean="0"/>
              <a:t>HelloAxisService</a:t>
            </a:r>
            <a:endParaRPr lang="en-US" altLang="zh-TW" dirty="0" smtClean="0"/>
          </a:p>
          <a:p>
            <a:r>
              <a:rPr lang="en-US" altLang="zh-TW" dirty="0" smtClean="0"/>
              <a:t>\com\</a:t>
            </a:r>
            <a:r>
              <a:rPr lang="en-US" altLang="zh-TW" dirty="0" err="1" smtClean="0"/>
              <a:t>kyc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ws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deploy.wsdd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06573" y="1550518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把</a:t>
            </a:r>
            <a:r>
              <a:rPr lang="en-US" altLang="zh-TW" dirty="0" smtClean="0"/>
              <a:t>service tag</a:t>
            </a:r>
            <a:r>
              <a:rPr lang="zh-TW" altLang="en-US" dirty="0" smtClean="0"/>
              <a:t>拷起來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52" y="3570514"/>
            <a:ext cx="4086670" cy="30851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06573" y="3570514"/>
            <a:ext cx="4218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打開</a:t>
            </a:r>
            <a:r>
              <a:rPr lang="en-US" altLang="zh-TW" dirty="0" smtClean="0"/>
              <a:t>server-</a:t>
            </a:r>
            <a:r>
              <a:rPr lang="en-US" altLang="zh-TW" dirty="0" err="1" smtClean="0"/>
              <a:t>config.wsdd</a:t>
            </a:r>
            <a:endParaRPr lang="en-US" altLang="zh-TW" dirty="0" smtClean="0"/>
          </a:p>
          <a:p>
            <a:r>
              <a:rPr lang="en-US" altLang="zh-TW" dirty="0" err="1" smtClean="0"/>
              <a:t>WebContent</a:t>
            </a:r>
            <a:r>
              <a:rPr lang="en-US" altLang="zh-TW" dirty="0" smtClean="0"/>
              <a:t>\WEB-INF\server-</a:t>
            </a:r>
            <a:r>
              <a:rPr lang="en-US" altLang="zh-TW" dirty="0" err="1" smtClean="0"/>
              <a:t>config.wsdd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5106572" y="4411284"/>
            <a:ext cx="328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找個適合的地方貼上</a:t>
            </a:r>
            <a:r>
              <a:rPr lang="en-US" altLang="zh-TW" dirty="0"/>
              <a:t>service tag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106572" y="5002463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重</a:t>
            </a:r>
            <a:r>
              <a:rPr lang="en-US" altLang="zh-TW" dirty="0" smtClean="0"/>
              <a:t>build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5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55854" y="2734884"/>
            <a:ext cx="60114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 smtClean="0"/>
              <a:t>Axis Web Service </a:t>
            </a:r>
            <a:r>
              <a:rPr lang="zh-TW" altLang="en-US" sz="4800" b="1" dirty="0" smtClean="0"/>
              <a:t>完成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69584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337" y="80826"/>
            <a:ext cx="3051131" cy="38963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50996" y="527260"/>
            <a:ext cx="3389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http://localhost:9080/kyc/services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54" y="4095006"/>
            <a:ext cx="5830252" cy="26343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50996" y="3201079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err="1" smtClean="0"/>
              <a:t>wsdl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3344091" y="3413760"/>
            <a:ext cx="2090058" cy="2612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90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725782" y="4693279"/>
            <a:ext cx="589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/>
              <a:t>新增</a:t>
            </a:r>
            <a:r>
              <a:rPr lang="en-US" altLang="zh-TW" sz="3600" b="1" dirty="0"/>
              <a:t>Axis </a:t>
            </a:r>
            <a:r>
              <a:rPr lang="en-US" altLang="zh-TW" sz="3600" b="1" dirty="0" smtClean="0"/>
              <a:t>Web service</a:t>
            </a:r>
            <a:r>
              <a:rPr lang="zh-TW" altLang="en-US" sz="3600" b="1" dirty="0"/>
              <a:t> </a:t>
            </a:r>
            <a:r>
              <a:rPr lang="en-US" altLang="zh-TW" sz="3600" b="1" dirty="0" smtClean="0"/>
              <a:t>client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98819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70" y="561022"/>
            <a:ext cx="4210050" cy="2809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21270" y="561022"/>
            <a:ext cx="168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啟動</a:t>
            </a:r>
            <a:r>
              <a:rPr lang="en-US" altLang="zh-TW" dirty="0" smtClean="0"/>
              <a:t>KYC server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914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9" y="230097"/>
            <a:ext cx="7067550" cy="5857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02025" y="360725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新增一個</a:t>
            </a:r>
            <a:r>
              <a:rPr lang="en-US" altLang="zh-TW" dirty="0" smtClean="0"/>
              <a:t>Dynamic Web Project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341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094514" y="204652"/>
            <a:ext cx="504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輸入</a:t>
            </a:r>
            <a:r>
              <a:rPr lang="en-US" altLang="zh-TW" dirty="0" smtClean="0"/>
              <a:t>Project name</a:t>
            </a:r>
            <a:r>
              <a:rPr lang="zh-TW" altLang="en-US" dirty="0"/>
              <a:t>後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endParaRPr lang="en-US" altLang="zh-TW" dirty="0" smtClean="0"/>
          </a:p>
          <a:p>
            <a:r>
              <a:rPr lang="zh-TW" altLang="en-US" dirty="0" smtClean="0"/>
              <a:t>建立專案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25" y="150379"/>
            <a:ext cx="2936502" cy="33969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77" y="3823855"/>
            <a:ext cx="1655696" cy="29237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199131" y="3823855"/>
            <a:ext cx="391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在專案上點選滑鼠右鍵</a:t>
            </a:r>
            <a:endParaRPr lang="en-US" altLang="zh-TW" dirty="0" smtClean="0"/>
          </a:p>
          <a:p>
            <a:r>
              <a:rPr lang="zh-TW" altLang="en-US" dirty="0" smtClean="0"/>
              <a:t>選擇</a:t>
            </a:r>
            <a:r>
              <a:rPr lang="en-US" altLang="zh-TW" dirty="0" smtClean="0"/>
              <a:t>new-&gt;Other</a:t>
            </a:r>
            <a:r>
              <a:rPr lang="zh-TW" altLang="en-US" dirty="0" smtClean="0"/>
              <a:t>　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989" y="3823855"/>
            <a:ext cx="3873299" cy="292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4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笑臉 1"/>
          <p:cNvSpPr/>
          <p:nvPr/>
        </p:nvSpPr>
        <p:spPr>
          <a:xfrm>
            <a:off x="4545874" y="4197528"/>
            <a:ext cx="1210491" cy="1175657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8038010" y="979671"/>
            <a:ext cx="2508069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pPr algn="ctr"/>
            <a:r>
              <a:rPr lang="en-US" altLang="zh-TW" dirty="0" smtClean="0"/>
              <a:t>        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4" name="笑臉 3"/>
          <p:cNvSpPr/>
          <p:nvPr/>
        </p:nvSpPr>
        <p:spPr>
          <a:xfrm>
            <a:off x="4545874" y="1319349"/>
            <a:ext cx="1210491" cy="1175657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766237" y="270836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96694" y="556081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client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8425541" y="2708366"/>
            <a:ext cx="1733006" cy="1097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Service 2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040659" y="54836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System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843451" y="2063931"/>
            <a:ext cx="2414924" cy="905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5905273" y="3579223"/>
            <a:ext cx="2446247" cy="1206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482065" y="19797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提供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444687" y="39311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使用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8491263" y="4159793"/>
            <a:ext cx="1733006" cy="1097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Service 3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8394630" y="1355970"/>
            <a:ext cx="1733006" cy="1097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Service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8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83" y="683058"/>
            <a:ext cx="4962525" cy="475297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217604" y="886692"/>
            <a:ext cx="391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選擇</a:t>
            </a:r>
            <a:r>
              <a:rPr lang="en-US" altLang="zh-TW" dirty="0" smtClean="0"/>
              <a:t>Web Service </a:t>
            </a:r>
            <a:r>
              <a:rPr lang="en-US" altLang="zh-TW" dirty="0" err="1" smtClean="0"/>
              <a:t>Clent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en-US" altLang="zh-TW" dirty="0" smtClean="0"/>
              <a:t>Next</a:t>
            </a:r>
            <a:r>
              <a:rPr lang="zh-TW" altLang="en-US" dirty="0" smtClean="0"/>
              <a:t>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972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811204" y="1089891"/>
            <a:ext cx="508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輸入</a:t>
            </a:r>
            <a:endParaRPr lang="en-US" altLang="zh-TW" dirty="0" smtClean="0"/>
          </a:p>
          <a:p>
            <a:r>
              <a:rPr lang="en-US" altLang="zh-TW" dirty="0" smtClean="0"/>
              <a:t>http</a:t>
            </a:r>
            <a:r>
              <a:rPr lang="en-US" altLang="zh-TW" dirty="0"/>
              <a:t>://localhost:9080/kyc/services/HelloAxis1?wsdl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40" y="196166"/>
            <a:ext cx="3634322" cy="3091979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461164" y="1072884"/>
            <a:ext cx="2262909" cy="4141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4229183" y="2923308"/>
            <a:ext cx="2194758" cy="20760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608004" y="2738642"/>
            <a:ext cx="50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Next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40" y="3567483"/>
            <a:ext cx="3634322" cy="311153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437241" y="4214198"/>
            <a:ext cx="50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Finish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3884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0" y="1403205"/>
            <a:ext cx="3400425" cy="29432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998404" y="1597891"/>
            <a:ext cx="50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產生左列檔案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518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912" y="136669"/>
            <a:ext cx="3076575" cy="24098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07277" y="487651"/>
            <a:ext cx="50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err="1" smtClean="0"/>
              <a:t>src</a:t>
            </a:r>
            <a:r>
              <a:rPr lang="zh-TW" altLang="en-US" dirty="0" smtClean="0"/>
              <a:t>，按右鍵，新增一個</a:t>
            </a:r>
            <a:r>
              <a:rPr lang="en-US" altLang="zh-TW" dirty="0" smtClean="0"/>
              <a:t>class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912" y="2633017"/>
            <a:ext cx="3507220" cy="404775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19895" y="2736705"/>
            <a:ext cx="508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命名為</a:t>
            </a:r>
            <a:r>
              <a:rPr lang="en-US" altLang="zh-TW" dirty="0" smtClean="0"/>
              <a:t>DemoClient1</a:t>
            </a:r>
          </a:p>
          <a:p>
            <a:r>
              <a:rPr lang="zh-TW" altLang="en-US" dirty="0" smtClean="0"/>
              <a:t>點選</a:t>
            </a:r>
            <a:r>
              <a:rPr lang="en-US" altLang="zh-TW" dirty="0" smtClean="0"/>
              <a:t>Finish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364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35" y="346219"/>
            <a:ext cx="8439150" cy="32099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93455" y="3725316"/>
            <a:ext cx="80541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com.kyc.demo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zh-TW" altLang="en-US" sz="1200" dirty="0">
              <a:latin typeface="Consolas" panose="020B0609020204030204" pitchFamily="49" charset="0"/>
            </a:endParaRPr>
          </a:p>
          <a:p>
            <a:r>
              <a:rPr lang="en-US" altLang="zh-TW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com.kyc.ws.HelloAxis1;</a:t>
            </a:r>
          </a:p>
          <a:p>
            <a:r>
              <a:rPr lang="en-US" altLang="zh-TW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com.kyc.ws.HelloAxis1Proxy;</a:t>
            </a:r>
          </a:p>
          <a:p>
            <a:endParaRPr lang="zh-TW" altLang="en-US" sz="1200" dirty="0">
              <a:latin typeface="Consolas" panose="020B0609020204030204" pitchFamily="49" charset="0"/>
            </a:endParaRPr>
          </a:p>
          <a:p>
            <a:r>
              <a:rPr lang="en-US" altLang="zh-TW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DemoClient1 {</a:t>
            </a:r>
          </a:p>
          <a:p>
            <a:endParaRPr lang="zh-TW" altLang="en-US" sz="1200" dirty="0">
              <a:latin typeface="Consolas" panose="020B0609020204030204" pitchFamily="49" charset="0"/>
            </a:endParaRPr>
          </a:p>
          <a:p>
            <a:r>
              <a:rPr lang="en-US" altLang="zh-TW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zh-TW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zh-TW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r>
              <a:rPr lang="en-US" altLang="zh-TW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altLang="zh-TW" sz="12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altLang="zh-TW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Auto-generated method stub</a:t>
            </a:r>
          </a:p>
          <a:p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HelloAxis1 </a:t>
            </a:r>
            <a:r>
              <a:rPr lang="en-US" altLang="zh-TW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oo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HelloAxis1Proxy();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TW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TW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TW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"Response : "</a:t>
            </a:r>
            <a:r>
              <a:rPr lang="en-US" altLang="zh-TW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oo</a:t>
            </a:r>
            <a:r>
              <a:rPr lang="en-US" altLang="zh-TW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.echoAxis1(</a:t>
            </a:r>
            <a:r>
              <a:rPr lang="en-US" altLang="zh-TW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"Hello World I am Peter"</a:t>
            </a:r>
            <a:r>
              <a:rPr lang="en-US" altLang="zh-TW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TW" altLang="en-US" sz="1200" dirty="0"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253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14" y="849744"/>
            <a:ext cx="5262214" cy="504767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081204" y="1083396"/>
            <a:ext cx="369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main</a:t>
            </a:r>
            <a:r>
              <a:rPr lang="zh-TW" altLang="en-US" dirty="0" smtClean="0"/>
              <a:t>上執行</a:t>
            </a:r>
            <a:r>
              <a:rPr lang="en-US" altLang="zh-TW" dirty="0" smtClean="0"/>
              <a:t>Java 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3851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57" y="3636673"/>
            <a:ext cx="9477375" cy="12287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2257" y="2208411"/>
            <a:ext cx="5632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 smtClean="0"/>
              <a:t>Axis Web Client </a:t>
            </a:r>
            <a:r>
              <a:rPr lang="zh-TW" altLang="en-US" sz="4800" b="1" dirty="0" smtClean="0"/>
              <a:t>完成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5351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17669" y="4536524"/>
            <a:ext cx="6654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/>
              <a:t>新增</a:t>
            </a:r>
            <a:r>
              <a:rPr lang="en-US" altLang="zh-TW" sz="4000" b="1" dirty="0" smtClean="0"/>
              <a:t>Axis2 Web service</a:t>
            </a:r>
            <a:r>
              <a:rPr lang="zh-TW" altLang="en-US" sz="4000" b="1" dirty="0"/>
              <a:t> </a:t>
            </a:r>
            <a:r>
              <a:rPr lang="en-US" altLang="zh-TW" sz="4000" b="1" dirty="0" smtClean="0"/>
              <a:t>server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90223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45" y="85459"/>
            <a:ext cx="5285510" cy="31784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345" y="3492210"/>
            <a:ext cx="4277141" cy="3365789"/>
          </a:xfrm>
          <a:prstGeom prst="rect">
            <a:avLst/>
          </a:prstGeom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896718"/>
              </p:ext>
            </p:extLst>
          </p:nvPr>
        </p:nvGraphicFramePr>
        <p:xfrm>
          <a:off x="6389578" y="5175105"/>
          <a:ext cx="14843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封裝程式殼層物件" showAsIcon="1" r:id="rId5" imgW="1485000" imgH="698400" progId="Package">
                  <p:embed/>
                </p:oleObj>
              </mc:Choice>
              <mc:Fallback>
                <p:oleObj name="封裝程式殼層物件" showAsIcon="1" r:id="rId5" imgW="1485000" imgH="698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89578" y="5175105"/>
                        <a:ext cx="1484312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131734" y="547687"/>
            <a:ext cx="369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 </a:t>
            </a:r>
            <a:r>
              <a:rPr lang="en-US" altLang="zh-TW" dirty="0" smtClean="0"/>
              <a:t>window -&gt; Preferences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389578" y="3964326"/>
            <a:ext cx="369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Axis2 runtime location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935298" y="5339689"/>
            <a:ext cx="240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Library</a:t>
            </a:r>
            <a:r>
              <a:rPr lang="zh-TW" altLang="en-US" dirty="0" smtClean="0"/>
              <a:t>在這裏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8420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00" y="559731"/>
            <a:ext cx="3860911" cy="576942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087291" y="640485"/>
            <a:ext cx="4976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err="1" smtClean="0"/>
              <a:t>JavaSource</a:t>
            </a:r>
            <a:r>
              <a:rPr lang="en-US" altLang="zh-TW" dirty="0" smtClean="0"/>
              <a:t>\schedule\com\</a:t>
            </a:r>
            <a:r>
              <a:rPr lang="en-US" altLang="zh-TW" dirty="0" err="1" smtClean="0"/>
              <a:t>kyc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ws</a:t>
            </a:r>
            <a:r>
              <a:rPr lang="zh-TW" altLang="en-US" dirty="0" smtClean="0"/>
              <a:t>下，新增</a:t>
            </a:r>
            <a:r>
              <a:rPr lang="en-US" altLang="zh-TW" dirty="0" smtClean="0"/>
              <a:t>class</a:t>
            </a:r>
          </a:p>
          <a:p>
            <a:r>
              <a:rPr lang="en-US" altLang="zh-TW" dirty="0" smtClean="0"/>
              <a:t>HelloAxis2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087291" y="1244221"/>
            <a:ext cx="39987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package com.kyc.ws;</a:t>
            </a:r>
          </a:p>
          <a:p>
            <a:endParaRPr lang="zh-TW" altLang="en-US" dirty="0"/>
          </a:p>
          <a:p>
            <a:r>
              <a:rPr lang="en-US" altLang="zh-TW" b="1" dirty="0" smtClean="0"/>
              <a:t>  public </a:t>
            </a:r>
            <a:r>
              <a:rPr lang="en-US" altLang="zh-TW" b="1" dirty="0"/>
              <a:t>class </a:t>
            </a:r>
            <a:r>
              <a:rPr lang="en-US" altLang="zh-TW" b="1" dirty="0" smtClean="0"/>
              <a:t>HelloAxis2 {</a:t>
            </a:r>
            <a:endParaRPr lang="en-US" altLang="zh-TW" b="1" dirty="0"/>
          </a:p>
          <a:p>
            <a:r>
              <a:rPr lang="en-US" altLang="zh-TW" b="1" dirty="0" smtClean="0"/>
              <a:t>    public </a:t>
            </a:r>
            <a:r>
              <a:rPr lang="en-US" altLang="zh-TW" b="1" dirty="0"/>
              <a:t>String </a:t>
            </a:r>
            <a:r>
              <a:rPr lang="en-US" altLang="zh-TW" b="1" dirty="0" smtClean="0"/>
              <a:t>echoAxis2(String </a:t>
            </a:r>
            <a:r>
              <a:rPr lang="en-US" altLang="zh-TW" b="1" dirty="0" err="1"/>
              <a:t>str</a:t>
            </a:r>
            <a:r>
              <a:rPr lang="en-US" altLang="zh-TW" b="1" dirty="0"/>
              <a:t>) {</a:t>
            </a:r>
          </a:p>
          <a:p>
            <a:r>
              <a:rPr lang="en-US" altLang="zh-TW" b="1" dirty="0" smtClean="0"/>
              <a:t>    return </a:t>
            </a:r>
            <a:r>
              <a:rPr lang="en-US" altLang="zh-TW" b="1" dirty="0" err="1"/>
              <a:t>str</a:t>
            </a:r>
            <a:r>
              <a:rPr lang="en-US" altLang="zh-TW" b="1" dirty="0"/>
              <a:t>;</a:t>
            </a:r>
          </a:p>
          <a:p>
            <a:r>
              <a:rPr lang="en-US" altLang="zh-TW" dirty="0" smtClean="0"/>
              <a:t>  }</a:t>
            </a:r>
            <a:endParaRPr lang="en-US" altLang="zh-TW" dirty="0"/>
          </a:p>
          <a:p>
            <a:r>
              <a:rPr lang="en-US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068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273" y="1220151"/>
            <a:ext cx="7138326" cy="48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74" y="356254"/>
            <a:ext cx="5021236" cy="631806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81090" y="713306"/>
            <a:ext cx="504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在該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上，按右鍵，移到</a:t>
            </a:r>
            <a:r>
              <a:rPr lang="en-US" altLang="zh-TW" dirty="0" smtClean="0"/>
              <a:t>Web Services</a:t>
            </a:r>
            <a:r>
              <a:rPr lang="zh-TW" altLang="en-US" dirty="0" smtClean="0"/>
              <a:t>，再移到</a:t>
            </a:r>
            <a:r>
              <a:rPr lang="en-US" altLang="zh-TW" dirty="0" smtClean="0"/>
              <a:t>Create Web Service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387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90" y="687976"/>
            <a:ext cx="5907437" cy="571636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868590" y="862149"/>
            <a:ext cx="390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Web service runtime Apache Axis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7019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658985" y="792211"/>
            <a:ext cx="504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如左圖，點選</a:t>
            </a:r>
            <a:r>
              <a:rPr lang="en-US" altLang="zh-TW" dirty="0" smtClean="0"/>
              <a:t>OK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12" y="3503421"/>
            <a:ext cx="3252923" cy="31477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658985" y="3774897"/>
            <a:ext cx="504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Next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41" y="178697"/>
            <a:ext cx="3358993" cy="30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35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298" y="92364"/>
            <a:ext cx="3422938" cy="331222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250112" y="320497"/>
            <a:ext cx="121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Next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298" y="3495730"/>
            <a:ext cx="3422938" cy="331222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250112" y="3687151"/>
            <a:ext cx="121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Finish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703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20379" y="1250072"/>
            <a:ext cx="42366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Eclipse</a:t>
            </a:r>
            <a:r>
              <a:rPr lang="zh-TW" altLang="en-US" dirty="0" smtClean="0"/>
              <a:t>會幫我們建在</a:t>
            </a:r>
            <a:endParaRPr lang="en-US" altLang="zh-TW" dirty="0" smtClean="0"/>
          </a:p>
          <a:p>
            <a:r>
              <a:rPr lang="en-US" altLang="zh-TW" dirty="0" err="1" smtClean="0"/>
              <a:t>WebContent</a:t>
            </a:r>
            <a:r>
              <a:rPr lang="en-US" altLang="zh-TW" dirty="0" smtClean="0"/>
              <a:t>\WEB-INF\services\HelloAxis2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74" y="1102591"/>
            <a:ext cx="30575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0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25" y="670560"/>
            <a:ext cx="3007261" cy="57788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3068" y="5765468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移除</a:t>
            </a:r>
            <a:r>
              <a:rPr lang="en-US" altLang="zh-TW" dirty="0" smtClean="0"/>
              <a:t>kycEAR1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53068" y="275665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移除</a:t>
            </a:r>
            <a:r>
              <a:rPr lang="en-US" altLang="zh-TW" dirty="0" smtClean="0"/>
              <a:t>kycEAR1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3953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41" y="1501573"/>
            <a:ext cx="6189737" cy="46728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18863" y="1704773"/>
            <a:ext cx="4218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打開</a:t>
            </a:r>
            <a:r>
              <a:rPr lang="en-US" altLang="zh-TW" dirty="0" smtClean="0"/>
              <a:t>server-</a:t>
            </a:r>
            <a:r>
              <a:rPr lang="en-US" altLang="zh-TW" dirty="0" err="1" smtClean="0"/>
              <a:t>config.wsdd</a:t>
            </a:r>
            <a:endParaRPr lang="en-US" altLang="zh-TW" dirty="0" smtClean="0"/>
          </a:p>
          <a:p>
            <a:r>
              <a:rPr lang="en-US" altLang="zh-TW" dirty="0" err="1" smtClean="0"/>
              <a:t>WebContent</a:t>
            </a:r>
            <a:r>
              <a:rPr lang="en-US" altLang="zh-TW" dirty="0" smtClean="0"/>
              <a:t>\WEB-INF\server-</a:t>
            </a:r>
            <a:r>
              <a:rPr lang="en-US" altLang="zh-TW" dirty="0" err="1" smtClean="0"/>
              <a:t>config.wsdd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7618862" y="2351104"/>
            <a:ext cx="31229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把</a:t>
            </a:r>
            <a:r>
              <a:rPr lang="en-US" altLang="zh-TW" dirty="0" smtClean="0"/>
              <a:t>service tag</a:t>
            </a:r>
            <a:r>
              <a:rPr lang="zh-TW" altLang="en-US" dirty="0" smtClean="0"/>
              <a:t>複製一份</a:t>
            </a:r>
            <a:endParaRPr lang="en-US" altLang="zh-TW" dirty="0" smtClean="0"/>
          </a:p>
          <a:p>
            <a:r>
              <a:rPr lang="zh-TW" altLang="en-US" dirty="0" smtClean="0"/>
              <a:t>把</a:t>
            </a:r>
            <a:r>
              <a:rPr lang="en-US" altLang="zh-TW" dirty="0" smtClean="0"/>
              <a:t>HelloAxis1</a:t>
            </a:r>
            <a:r>
              <a:rPr lang="zh-TW" altLang="en-US" dirty="0" smtClean="0"/>
              <a:t>取代成</a:t>
            </a:r>
            <a:r>
              <a:rPr lang="en-US" altLang="zh-TW" dirty="0" smtClean="0"/>
              <a:t>HelloAxis2</a:t>
            </a:r>
          </a:p>
          <a:p>
            <a:r>
              <a:rPr lang="zh-TW" altLang="en-US" dirty="0" smtClean="0"/>
              <a:t>把</a:t>
            </a:r>
            <a:r>
              <a:rPr lang="en-US" altLang="zh-TW" dirty="0" smtClean="0"/>
              <a:t>echoAxis1</a:t>
            </a:r>
            <a:r>
              <a:rPr lang="zh-TW" altLang="en-US" dirty="0" smtClean="0"/>
              <a:t>取代</a:t>
            </a:r>
            <a:r>
              <a:rPr lang="zh-TW" altLang="en-US" dirty="0"/>
              <a:t>成</a:t>
            </a:r>
            <a:r>
              <a:rPr lang="en-US" altLang="zh-TW" dirty="0" smtClean="0"/>
              <a:t>echoAxis2</a:t>
            </a:r>
          </a:p>
          <a:p>
            <a:r>
              <a:rPr lang="zh-TW" altLang="en-US" dirty="0" smtClean="0"/>
              <a:t>重</a:t>
            </a:r>
            <a:r>
              <a:rPr lang="en-US" altLang="zh-TW" dirty="0" smtClean="0"/>
              <a:t>build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6175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12872" y="4425138"/>
            <a:ext cx="631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 smtClean="0"/>
              <a:t>Axis2 Web Service </a:t>
            </a:r>
            <a:r>
              <a:rPr lang="zh-TW" altLang="en-US" sz="4800" b="1" dirty="0" smtClean="0"/>
              <a:t>完成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237427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64" y="128298"/>
            <a:ext cx="4800600" cy="6619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89247" y="1110734"/>
            <a:ext cx="3389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http://localhost:9080/kyc/services</a:t>
            </a:r>
          </a:p>
        </p:txBody>
      </p:sp>
    </p:spTree>
    <p:extLst>
      <p:ext uri="{BB962C8B-B14F-4D97-AF65-F5344CB8AC3E}">
        <p14:creationId xmlns:p14="http://schemas.microsoft.com/office/powerpoint/2010/main" val="3478212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54" y="2550775"/>
            <a:ext cx="10261600" cy="31645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14567" y="1978952"/>
            <a:ext cx="5000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http://localhost:9080/kyc/services/HelloAxis2?wsdl</a:t>
            </a:r>
          </a:p>
        </p:txBody>
      </p:sp>
    </p:spTree>
    <p:extLst>
      <p:ext uri="{BB962C8B-B14F-4D97-AF65-F5344CB8AC3E}">
        <p14:creationId xmlns:p14="http://schemas.microsoft.com/office/powerpoint/2010/main" val="125976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17669" y="4536524"/>
            <a:ext cx="6287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/>
              <a:t>新增</a:t>
            </a:r>
            <a:r>
              <a:rPr lang="en-US" altLang="zh-TW" sz="4000" b="1" dirty="0"/>
              <a:t>Axis </a:t>
            </a:r>
            <a:r>
              <a:rPr lang="en-US" altLang="zh-TW" sz="4000" b="1" dirty="0" smtClean="0"/>
              <a:t>Web service</a:t>
            </a:r>
            <a:r>
              <a:rPr lang="zh-TW" altLang="en-US" sz="4000" b="1" dirty="0"/>
              <a:t> </a:t>
            </a:r>
            <a:r>
              <a:rPr lang="en-US" altLang="zh-TW" sz="4000" b="1" dirty="0" smtClean="0"/>
              <a:t>server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75787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725782" y="4693279"/>
            <a:ext cx="589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/>
              <a:t>新增</a:t>
            </a:r>
            <a:r>
              <a:rPr lang="en-US" altLang="zh-TW" sz="3600" b="1" dirty="0" smtClean="0"/>
              <a:t>Axis2 Web service</a:t>
            </a:r>
            <a:r>
              <a:rPr lang="zh-TW" altLang="en-US" sz="3600" b="1" dirty="0"/>
              <a:t> </a:t>
            </a:r>
            <a:r>
              <a:rPr lang="en-US" altLang="zh-TW" sz="3600" b="1" dirty="0" smtClean="0"/>
              <a:t>client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8120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70" y="561022"/>
            <a:ext cx="4210050" cy="2809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21270" y="561022"/>
            <a:ext cx="168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啟動</a:t>
            </a:r>
            <a:r>
              <a:rPr lang="en-US" altLang="zh-TW" dirty="0" smtClean="0"/>
              <a:t>KYC server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9337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9" y="230097"/>
            <a:ext cx="7067550" cy="5857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02025" y="360725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新增一個</a:t>
            </a:r>
            <a:r>
              <a:rPr lang="en-US" altLang="zh-TW" dirty="0" smtClean="0"/>
              <a:t>Dynamic Web Project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86680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094514" y="204652"/>
            <a:ext cx="504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輸入</a:t>
            </a:r>
            <a:r>
              <a:rPr lang="en-US" altLang="zh-TW" dirty="0" smtClean="0"/>
              <a:t>Project name</a:t>
            </a:r>
            <a:r>
              <a:rPr lang="zh-TW" altLang="en-US" dirty="0"/>
              <a:t>後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endParaRPr lang="en-US" altLang="zh-TW" dirty="0" smtClean="0"/>
          </a:p>
          <a:p>
            <a:r>
              <a:rPr lang="zh-TW" altLang="en-US" dirty="0" smtClean="0"/>
              <a:t>建立專案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25" y="150379"/>
            <a:ext cx="2936502" cy="33969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77" y="3823855"/>
            <a:ext cx="1655696" cy="29237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199131" y="3823855"/>
            <a:ext cx="391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在專案上點選滑鼠右鍵</a:t>
            </a:r>
            <a:endParaRPr lang="en-US" altLang="zh-TW" dirty="0" smtClean="0"/>
          </a:p>
          <a:p>
            <a:r>
              <a:rPr lang="zh-TW" altLang="en-US" dirty="0" smtClean="0"/>
              <a:t>選擇</a:t>
            </a:r>
            <a:r>
              <a:rPr lang="en-US" altLang="zh-TW" dirty="0" smtClean="0"/>
              <a:t>new-&gt;Other</a:t>
            </a:r>
            <a:r>
              <a:rPr lang="zh-TW" altLang="en-US" dirty="0" smtClean="0"/>
              <a:t>　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989" y="3823855"/>
            <a:ext cx="3873299" cy="292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60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83" y="683058"/>
            <a:ext cx="4962525" cy="475297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217604" y="886692"/>
            <a:ext cx="391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選擇</a:t>
            </a:r>
            <a:r>
              <a:rPr lang="en-US" altLang="zh-TW" dirty="0" smtClean="0"/>
              <a:t>Web Service </a:t>
            </a:r>
            <a:r>
              <a:rPr lang="en-US" altLang="zh-TW" dirty="0" err="1" smtClean="0"/>
              <a:t>Clent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en-US" altLang="zh-TW" dirty="0" smtClean="0"/>
              <a:t>Next</a:t>
            </a:r>
            <a:r>
              <a:rPr lang="zh-TW" altLang="en-US" dirty="0" smtClean="0"/>
              <a:t>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4962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811204" y="1089891"/>
            <a:ext cx="508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輸入</a:t>
            </a:r>
            <a:endParaRPr lang="en-US" altLang="zh-TW" dirty="0" smtClean="0"/>
          </a:p>
          <a:p>
            <a:r>
              <a:rPr lang="en-US" altLang="zh-TW" dirty="0" smtClean="0"/>
              <a:t>http</a:t>
            </a:r>
            <a:r>
              <a:rPr lang="en-US" altLang="zh-TW" dirty="0"/>
              <a:t>://</a:t>
            </a:r>
            <a:r>
              <a:rPr lang="en-US" altLang="zh-TW" dirty="0" smtClean="0"/>
              <a:t>localhost:9080/kyc/services/HelloAxis2?wsdl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08004" y="2738642"/>
            <a:ext cx="50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Next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40" y="3567483"/>
            <a:ext cx="3634322" cy="311153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437241" y="4214198"/>
            <a:ext cx="50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Finish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09" y="291878"/>
            <a:ext cx="3586353" cy="305732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461164" y="1072884"/>
            <a:ext cx="2262909" cy="4141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3833091" y="2923309"/>
            <a:ext cx="2590850" cy="27247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887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998404" y="1597891"/>
            <a:ext cx="50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產生檔如左圖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321" y="1343313"/>
            <a:ext cx="31432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13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912" y="136669"/>
            <a:ext cx="3076575" cy="24098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07277" y="487651"/>
            <a:ext cx="50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err="1" smtClean="0"/>
              <a:t>src</a:t>
            </a:r>
            <a:r>
              <a:rPr lang="zh-TW" altLang="en-US" dirty="0" smtClean="0"/>
              <a:t>，按右鍵，新增一個</a:t>
            </a:r>
            <a:r>
              <a:rPr lang="en-US" altLang="zh-TW" dirty="0" smtClean="0"/>
              <a:t>class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919895" y="2736705"/>
            <a:ext cx="5085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Package</a:t>
            </a:r>
            <a:r>
              <a:rPr lang="zh-TW" altLang="en-US" dirty="0" smtClean="0"/>
              <a:t>加入</a:t>
            </a:r>
            <a:r>
              <a:rPr lang="en-US" altLang="zh-TW" dirty="0" smtClean="0"/>
              <a:t>demo</a:t>
            </a:r>
          </a:p>
          <a:p>
            <a:r>
              <a:rPr lang="zh-TW" altLang="en-US" dirty="0" smtClean="0"/>
              <a:t>命名為</a:t>
            </a:r>
            <a:r>
              <a:rPr lang="en-US" altLang="zh-TW" dirty="0" smtClean="0"/>
              <a:t>DemoClient2</a:t>
            </a:r>
          </a:p>
          <a:p>
            <a:r>
              <a:rPr lang="zh-TW" altLang="en-US" dirty="0" smtClean="0"/>
              <a:t>把</a:t>
            </a:r>
            <a:r>
              <a:rPr lang="en-US" altLang="zh-TW" dirty="0" smtClean="0"/>
              <a:t>main</a:t>
            </a:r>
            <a:r>
              <a:rPr lang="zh-TW" altLang="en-US" dirty="0" smtClean="0"/>
              <a:t>抓進來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en-US" altLang="zh-TW" dirty="0" smtClean="0"/>
              <a:t>Finish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31" y="2865043"/>
            <a:ext cx="3447906" cy="39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14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93455" y="3725316"/>
            <a:ext cx="8054109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/>
              <a:t>package </a:t>
            </a:r>
            <a:r>
              <a:rPr lang="en-US" altLang="zh-TW" sz="1200" b="1" dirty="0" err="1"/>
              <a:t>com.kyc.demo</a:t>
            </a:r>
            <a:r>
              <a:rPr lang="en-US" altLang="zh-TW" sz="1200" b="1" dirty="0"/>
              <a:t>;</a:t>
            </a:r>
          </a:p>
          <a:p>
            <a:endParaRPr lang="zh-TW" altLang="en-US" sz="1200" dirty="0"/>
          </a:p>
          <a:p>
            <a:r>
              <a:rPr lang="en-US" altLang="zh-TW" sz="1200" b="1" dirty="0"/>
              <a:t>import com.kyc.ws.HelloAxis2;</a:t>
            </a:r>
          </a:p>
          <a:p>
            <a:r>
              <a:rPr lang="en-US" altLang="zh-TW" sz="1200" b="1" dirty="0"/>
              <a:t>import com.kyc.ws.HelloAxis2Proxy;</a:t>
            </a:r>
          </a:p>
          <a:p>
            <a:endParaRPr lang="zh-TW" altLang="en-US" sz="1200" dirty="0"/>
          </a:p>
          <a:p>
            <a:r>
              <a:rPr lang="en-US" altLang="zh-TW" sz="1200" b="1" dirty="0"/>
              <a:t>public class DemoClient2 {</a:t>
            </a:r>
          </a:p>
          <a:p>
            <a:endParaRPr lang="zh-TW" altLang="en-US" sz="1200" dirty="0"/>
          </a:p>
          <a:p>
            <a:r>
              <a:rPr lang="en-US" altLang="zh-TW" sz="1200" b="1" dirty="0"/>
              <a:t>public static void main(String[] </a:t>
            </a:r>
            <a:r>
              <a:rPr lang="en-US" altLang="zh-TW" sz="1200" b="1" dirty="0" err="1"/>
              <a:t>args</a:t>
            </a:r>
            <a:r>
              <a:rPr lang="en-US" altLang="zh-TW" sz="1200" b="1" dirty="0"/>
              <a:t>) throws Exception {</a:t>
            </a:r>
          </a:p>
          <a:p>
            <a:r>
              <a:rPr lang="en-US" altLang="zh-TW" sz="1200" dirty="0"/>
              <a:t>// </a:t>
            </a:r>
            <a:r>
              <a:rPr lang="en-US" altLang="zh-TW" sz="1200" b="1" dirty="0"/>
              <a:t>TODO Auto-generated method stub</a:t>
            </a:r>
          </a:p>
          <a:p>
            <a:r>
              <a:rPr lang="en-US" altLang="zh-TW" sz="1200" dirty="0"/>
              <a:t>HelloAxis2 </a:t>
            </a:r>
            <a:r>
              <a:rPr lang="en-US" altLang="zh-TW" sz="1200" dirty="0" err="1"/>
              <a:t>oo</a:t>
            </a:r>
            <a:r>
              <a:rPr lang="en-US" altLang="zh-TW" sz="1200" dirty="0"/>
              <a:t> = </a:t>
            </a:r>
            <a:r>
              <a:rPr lang="en-US" altLang="zh-TW" sz="1200" b="1" dirty="0"/>
              <a:t>new HelloAxis2Proxy();</a:t>
            </a:r>
          </a:p>
          <a:p>
            <a:r>
              <a:rPr lang="en-US" altLang="zh-TW" sz="1200" dirty="0" err="1"/>
              <a:t>System.</a:t>
            </a:r>
            <a:r>
              <a:rPr lang="en-US" altLang="zh-TW" sz="1200" b="1" i="1" dirty="0" err="1"/>
              <a:t>out.println</a:t>
            </a:r>
            <a:r>
              <a:rPr lang="en-US" altLang="zh-TW" sz="1200" b="1" i="1" dirty="0"/>
              <a:t>("Response : " + oo.echoAxis2</a:t>
            </a:r>
            <a:r>
              <a:rPr lang="en-US" altLang="zh-TW" sz="1200" b="1" i="1" dirty="0" smtClean="0"/>
              <a:t>(</a:t>
            </a:r>
            <a:r>
              <a:rPr lang="en-US" altLang="zh-TW" sz="1200" dirty="0"/>
              <a:t>"Hello Axis2 I am Peter"</a:t>
            </a:r>
            <a:r>
              <a:rPr lang="en-US" altLang="zh-TW" sz="1200" b="1" i="1" dirty="0" smtClean="0"/>
              <a:t>));</a:t>
            </a:r>
            <a:endParaRPr lang="en-US" altLang="zh-TW" sz="1200" b="1" i="1" dirty="0"/>
          </a:p>
          <a:p>
            <a:r>
              <a:rPr lang="en-US" altLang="zh-TW" sz="1200" dirty="0"/>
              <a:t>}</a:t>
            </a:r>
          </a:p>
          <a:p>
            <a:endParaRPr lang="zh-TW" altLang="en-US" sz="1200" dirty="0"/>
          </a:p>
          <a:p>
            <a:r>
              <a:rPr lang="en-US" altLang="zh-TW" sz="1200" dirty="0"/>
              <a:t>}</a:t>
            </a:r>
            <a:endParaRPr lang="zh-TW" alt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55" y="224703"/>
            <a:ext cx="82677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29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14" y="849744"/>
            <a:ext cx="5262214" cy="504767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081204" y="1083396"/>
            <a:ext cx="369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main</a:t>
            </a:r>
            <a:r>
              <a:rPr lang="zh-TW" altLang="en-US" dirty="0" smtClean="0"/>
              <a:t>上執行</a:t>
            </a:r>
            <a:r>
              <a:rPr lang="en-US" altLang="zh-TW" dirty="0" smtClean="0"/>
              <a:t>Java 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26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37" y="975359"/>
            <a:ext cx="3860911" cy="576942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087291" y="862149"/>
            <a:ext cx="4976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err="1" smtClean="0"/>
              <a:t>JavaSource</a:t>
            </a:r>
            <a:r>
              <a:rPr lang="en-US" altLang="zh-TW" dirty="0" smtClean="0"/>
              <a:t>\schedule\com\</a:t>
            </a:r>
            <a:r>
              <a:rPr lang="en-US" altLang="zh-TW" dirty="0" err="1" smtClean="0"/>
              <a:t>kyc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ws</a:t>
            </a:r>
            <a:r>
              <a:rPr lang="zh-TW" altLang="en-US" dirty="0" smtClean="0"/>
              <a:t>下，新增</a:t>
            </a:r>
            <a:r>
              <a:rPr lang="en-US" altLang="zh-TW" dirty="0" smtClean="0"/>
              <a:t>class</a:t>
            </a:r>
          </a:p>
          <a:p>
            <a:r>
              <a:rPr lang="en-US" altLang="zh-TW" dirty="0" smtClean="0"/>
              <a:t>HelloAxis1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087291" y="1465885"/>
            <a:ext cx="38817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package com.kyc.ws;</a:t>
            </a:r>
          </a:p>
          <a:p>
            <a:endParaRPr lang="zh-TW" altLang="en-US" dirty="0"/>
          </a:p>
          <a:p>
            <a:r>
              <a:rPr lang="en-US" altLang="zh-TW" b="1" dirty="0" smtClean="0"/>
              <a:t>  public </a:t>
            </a:r>
            <a:r>
              <a:rPr lang="en-US" altLang="zh-TW" b="1" dirty="0"/>
              <a:t>class HelloAxis1 {</a:t>
            </a:r>
          </a:p>
          <a:p>
            <a:r>
              <a:rPr lang="en-US" altLang="zh-TW" b="1" dirty="0" smtClean="0"/>
              <a:t>    public </a:t>
            </a:r>
            <a:r>
              <a:rPr lang="en-US" altLang="zh-TW" b="1" dirty="0"/>
              <a:t>String echoAxis1(String </a:t>
            </a:r>
            <a:r>
              <a:rPr lang="en-US" altLang="zh-TW" b="1" dirty="0" err="1"/>
              <a:t>str</a:t>
            </a:r>
            <a:r>
              <a:rPr lang="en-US" altLang="zh-TW" b="1" dirty="0"/>
              <a:t>) {</a:t>
            </a:r>
          </a:p>
          <a:p>
            <a:r>
              <a:rPr lang="en-US" altLang="zh-TW" b="1" dirty="0" smtClean="0"/>
              <a:t>    return </a:t>
            </a:r>
            <a:r>
              <a:rPr lang="en-US" altLang="zh-TW" b="1" dirty="0" err="1"/>
              <a:t>str</a:t>
            </a:r>
            <a:r>
              <a:rPr lang="en-US" altLang="zh-TW" b="1" dirty="0"/>
              <a:t>;</a:t>
            </a:r>
          </a:p>
          <a:p>
            <a:r>
              <a:rPr lang="en-US" altLang="zh-TW" dirty="0" smtClean="0"/>
              <a:t>  }</a:t>
            </a:r>
            <a:endParaRPr lang="en-US" altLang="zh-TW" dirty="0"/>
          </a:p>
          <a:p>
            <a:r>
              <a:rPr lang="en-US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147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2257" y="2208411"/>
            <a:ext cx="5939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 smtClean="0"/>
              <a:t>Axis2 Web Client </a:t>
            </a:r>
            <a:r>
              <a:rPr lang="zh-TW" altLang="en-US" sz="4800" b="1" dirty="0" smtClean="0"/>
              <a:t>完成</a:t>
            </a:r>
            <a:endParaRPr lang="zh-TW" altLang="en-US" sz="4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92" y="3445308"/>
            <a:ext cx="9382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4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891245" y="4815198"/>
            <a:ext cx="7341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/>
              <a:t>Deploy Axis2 Web service</a:t>
            </a:r>
            <a:r>
              <a:rPr lang="zh-TW" altLang="en-US" sz="4000" b="1" dirty="0"/>
              <a:t> </a:t>
            </a:r>
            <a:r>
              <a:rPr lang="en-US" altLang="zh-TW" sz="4000" b="1" dirty="0" smtClean="0"/>
              <a:t>server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00098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281646" y="757646"/>
            <a:ext cx="7400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將</a:t>
            </a:r>
            <a:r>
              <a:rPr lang="en-US" altLang="zh-TW" dirty="0" smtClean="0"/>
              <a:t>axis2.war</a:t>
            </a:r>
            <a:r>
              <a:rPr lang="zh-TW" altLang="en-US" dirty="0" smtClean="0"/>
              <a:t>放到</a:t>
            </a:r>
            <a:endParaRPr lang="en-US" altLang="zh-TW" dirty="0" smtClean="0"/>
          </a:p>
          <a:p>
            <a:r>
              <a:rPr lang="en-US" altLang="zh-TW" dirty="0" smtClean="0"/>
              <a:t>        C:\eclipse\extensions\jboss\jboss-as-7.1.1.Final\standalone\deployments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281646" y="1628503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 http</a:t>
            </a:r>
            <a:r>
              <a:rPr lang="en-US" altLang="zh-TW" dirty="0"/>
              <a:t>://localhost:9080/axis2/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12" y="2222361"/>
            <a:ext cx="60674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24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85" y="496388"/>
            <a:ext cx="4019840" cy="279558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714309" y="80118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左鍵進入</a:t>
            </a:r>
            <a:r>
              <a:rPr lang="en-US" altLang="zh-TW" dirty="0" smtClean="0"/>
              <a:t>Admin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714308" y="3783874"/>
            <a:ext cx="1830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Username:admin</a:t>
            </a:r>
            <a:endParaRPr lang="en-US" altLang="zh-TW" dirty="0" smtClean="0"/>
          </a:p>
          <a:p>
            <a:r>
              <a:rPr lang="en-US" altLang="zh-TW" dirty="0" smtClean="0"/>
              <a:t>Password:axis2</a:t>
            </a:r>
          </a:p>
          <a:p>
            <a:r>
              <a:rPr lang="zh-TW" altLang="en-US" dirty="0" smtClean="0"/>
              <a:t>左鍵登入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186" y="3452949"/>
            <a:ext cx="4040078" cy="28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1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27" y="322354"/>
            <a:ext cx="5231344" cy="290852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39" y="3409968"/>
            <a:ext cx="5220652" cy="302055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289075" y="400594"/>
            <a:ext cx="253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左鍵進入</a:t>
            </a:r>
            <a:r>
              <a:rPr lang="en-US" altLang="zh-TW" dirty="0" smtClean="0"/>
              <a:t>Upload Service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384869" y="3727268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r>
              <a:rPr lang="zh-TW" altLang="en-US" dirty="0"/>
              <a:t> </a:t>
            </a:r>
            <a:r>
              <a:rPr lang="zh-TW" altLang="en-US" dirty="0" smtClean="0"/>
              <a:t>選擇到</a:t>
            </a:r>
            <a:r>
              <a:rPr lang="en-US" altLang="zh-TW" dirty="0" err="1" smtClean="0"/>
              <a:t>aar</a:t>
            </a:r>
            <a:r>
              <a:rPr lang="zh-TW" altLang="en-US" dirty="0" smtClean="0"/>
              <a:t>的檔案</a:t>
            </a:r>
            <a:endParaRPr lang="en-US" altLang="zh-TW" dirty="0" smtClean="0"/>
          </a:p>
          <a:p>
            <a:r>
              <a:rPr lang="en-US" altLang="zh-TW" dirty="0" smtClean="0"/>
              <a:t>2 </a:t>
            </a:r>
            <a:r>
              <a:rPr lang="zh-TW" altLang="en-US" dirty="0" smtClean="0"/>
              <a:t>上傳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946" y="4715755"/>
            <a:ext cx="2795363" cy="19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57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200503" y="661852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 http</a:t>
            </a:r>
            <a:r>
              <a:rPr lang="en-US" altLang="zh-TW" dirty="0"/>
              <a:t>://localhost:9080/axis2/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07" y="262932"/>
            <a:ext cx="4020911" cy="279633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00503" y="1291766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Service2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07" y="3510124"/>
            <a:ext cx="4024829" cy="255539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200503" y="387385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已經提供服務了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0425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873828" y="3857897"/>
            <a:ext cx="65229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 謝 大 家 的 參 與</a:t>
            </a:r>
            <a:endPara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689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4" y="217714"/>
            <a:ext cx="5021236" cy="631806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096000" y="574766"/>
            <a:ext cx="504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在該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上，按右鍵，移到</a:t>
            </a:r>
            <a:r>
              <a:rPr lang="en-US" altLang="zh-TW" dirty="0" smtClean="0"/>
              <a:t>Web Services</a:t>
            </a:r>
            <a:r>
              <a:rPr lang="zh-TW" altLang="en-US" dirty="0" smtClean="0"/>
              <a:t>，再移到</a:t>
            </a:r>
            <a:r>
              <a:rPr lang="en-US" altLang="zh-TW" dirty="0" smtClean="0"/>
              <a:t>Create Web Service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176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3" y="687976"/>
            <a:ext cx="5907437" cy="571636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61463" y="862149"/>
            <a:ext cx="504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Web service runtime Apache Axis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68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30632"/>
            <a:ext cx="3252923" cy="297705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81897" y="644435"/>
            <a:ext cx="504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如左圖，點選</a:t>
            </a:r>
            <a:r>
              <a:rPr lang="en-US" altLang="zh-TW" dirty="0" smtClean="0"/>
              <a:t>OK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4" y="3355645"/>
            <a:ext cx="3252923" cy="31477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81897" y="3627121"/>
            <a:ext cx="504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Next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726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39" y="87085"/>
            <a:ext cx="3401874" cy="329184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94514" y="204652"/>
            <a:ext cx="504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Next</a:t>
            </a:r>
          </a:p>
          <a:p>
            <a:r>
              <a:rPr lang="zh-TW" altLang="en-US" dirty="0" smtClean="0"/>
              <a:t>跑了一會兒後，進入下一個畫面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39" y="3545206"/>
            <a:ext cx="3423528" cy="331279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094514" y="3675018"/>
            <a:ext cx="504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Start server</a:t>
            </a:r>
          </a:p>
          <a:p>
            <a:r>
              <a:rPr lang="zh-TW" altLang="en-US" dirty="0"/>
              <a:t>跑了一會兒後</a:t>
            </a:r>
            <a:r>
              <a:rPr lang="zh-TW" altLang="en-US" dirty="0" smtClean="0"/>
              <a:t>，完成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05330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機器人">
  <a:themeElements>
    <a:clrScheme name="機器人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機器人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機器人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TM03457496[[fn=視差]]</Template>
  <TotalTime>4380</TotalTime>
  <Words>678</Words>
  <Application>Microsoft Office PowerPoint</Application>
  <PresentationFormat>寬螢幕</PresentationFormat>
  <Paragraphs>176</Paragraphs>
  <Slides>56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3" baseType="lpstr">
      <vt:lpstr>华文楷体</vt:lpstr>
      <vt:lpstr>新細明體</vt:lpstr>
      <vt:lpstr>Arial</vt:lpstr>
      <vt:lpstr>Consolas</vt:lpstr>
      <vt:lpstr>Corbel</vt:lpstr>
      <vt:lpstr>機器人</vt:lpstr>
      <vt:lpstr>封裝程式殼層物件</vt:lpstr>
      <vt:lpstr>Web Service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第一產物保險股份有限公司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詹景堯</dc:creator>
  <cp:lastModifiedBy>詹景堯</cp:lastModifiedBy>
  <cp:revision>41</cp:revision>
  <dcterms:created xsi:type="dcterms:W3CDTF">2018-09-28T03:32:21Z</dcterms:created>
  <dcterms:modified xsi:type="dcterms:W3CDTF">2018-11-06T06:50:00Z</dcterms:modified>
</cp:coreProperties>
</file>